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CC71E-E32B-4403-99AC-5E7DA12E34C3}" type="datetimeFigureOut">
              <a:rPr lang="de-DE" smtClean="0"/>
              <a:pPr/>
              <a:t>09.06.2023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F062-3B56-4432-B91E-F9758E66AF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404664"/>
            <a:ext cx="8964487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Alexandra</dc:creator>
  <cp:lastModifiedBy>Alexandra</cp:lastModifiedBy>
  <cp:revision>3</cp:revision>
  <dcterms:created xsi:type="dcterms:W3CDTF">2023-06-08T14:18:16Z</dcterms:created>
  <dcterms:modified xsi:type="dcterms:W3CDTF">2023-06-09T09:13:45Z</dcterms:modified>
</cp:coreProperties>
</file>